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8" r:id="rId12"/>
    <p:sldId id="270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</p:sldIdLst>
  <p:sldSz cx="9144000" cy="6858000" type="screen4x3"/>
  <p:notesSz cx="6858000" cy="9144000"/>
  <p:embeddedFontLs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rzkyAbDndW3xN6uZxVyZRM14l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26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9934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5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31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96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96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9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37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47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4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26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41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55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658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58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2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69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64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65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03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855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98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/>
          <p:nvPr/>
        </p:nvSpPr>
        <p:spPr>
          <a:xfrm flipH="1">
            <a:off x="7447603" y="-637092"/>
            <a:ext cx="2033843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0"/>
          <p:cNvSpPr/>
          <p:nvPr/>
        </p:nvSpPr>
        <p:spPr>
          <a:xfrm flipH="1">
            <a:off x="6401476" y="921256"/>
            <a:ext cx="736932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0"/>
          <p:cNvSpPr/>
          <p:nvPr/>
        </p:nvSpPr>
        <p:spPr>
          <a:xfrm flipH="1">
            <a:off x="6517761" y="-296897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0"/>
          <p:cNvSpPr/>
          <p:nvPr/>
        </p:nvSpPr>
        <p:spPr>
          <a:xfrm flipH="1">
            <a:off x="5169580" y="1381250"/>
            <a:ext cx="810983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0"/>
          <p:cNvSpPr/>
          <p:nvPr/>
        </p:nvSpPr>
        <p:spPr>
          <a:xfrm flipH="1">
            <a:off x="5733089" y="215697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0"/>
          <p:cNvSpPr/>
          <p:nvPr/>
        </p:nvSpPr>
        <p:spPr>
          <a:xfrm flipH="1">
            <a:off x="6978942" y="2655844"/>
            <a:ext cx="1003102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0"/>
          <p:cNvSpPr/>
          <p:nvPr/>
        </p:nvSpPr>
        <p:spPr>
          <a:xfrm flipH="1">
            <a:off x="8305021" y="2461388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0"/>
          <p:cNvSpPr/>
          <p:nvPr/>
        </p:nvSpPr>
        <p:spPr>
          <a:xfrm flipH="1">
            <a:off x="8152617" y="3855256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0"/>
          <p:cNvSpPr/>
          <p:nvPr/>
        </p:nvSpPr>
        <p:spPr>
          <a:xfrm flipH="1">
            <a:off x="6264644" y="2453989"/>
            <a:ext cx="39132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0"/>
          <p:cNvSpPr/>
          <p:nvPr/>
        </p:nvSpPr>
        <p:spPr>
          <a:xfrm flipH="1">
            <a:off x="8851493" y="3355185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0"/>
          <p:cNvSpPr/>
          <p:nvPr/>
        </p:nvSpPr>
        <p:spPr>
          <a:xfrm flipH="1">
            <a:off x="9064717" y="2172540"/>
            <a:ext cx="289095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30"/>
          <p:cNvGrpSpPr/>
          <p:nvPr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40" name="Google Shape;40;p3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30"/>
          <p:cNvGrpSpPr/>
          <p:nvPr/>
        </p:nvGrpSpPr>
        <p:grpSpPr>
          <a:xfrm flipH="1">
            <a:off x="493016" y="6409324"/>
            <a:ext cx="168062" cy="221156"/>
            <a:chOff x="4328868" y="5502988"/>
            <a:chExt cx="500307" cy="493774"/>
          </a:xfrm>
        </p:grpSpPr>
        <p:sp>
          <p:nvSpPr>
            <p:cNvPr id="43" name="Google Shape;43;p3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9_Title and Content">
  <p:cSld name="39_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 flipH="1">
            <a:off x="4637929" y="0"/>
            <a:ext cx="4506071" cy="6858000"/>
          </a:xfrm>
          <a:custGeom>
            <a:avLst/>
            <a:gdLst/>
            <a:ahLst/>
            <a:cxnLst/>
            <a:rect l="l" t="t" r="r" b="b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1"/>
          <p:cNvSpPr/>
          <p:nvPr/>
        </p:nvSpPr>
        <p:spPr>
          <a:xfrm flipH="1">
            <a:off x="7447603" y="-637092"/>
            <a:ext cx="2033843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1"/>
          <p:cNvSpPr/>
          <p:nvPr/>
        </p:nvSpPr>
        <p:spPr>
          <a:xfrm flipH="1">
            <a:off x="6401476" y="921256"/>
            <a:ext cx="736932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1"/>
          <p:cNvSpPr/>
          <p:nvPr/>
        </p:nvSpPr>
        <p:spPr>
          <a:xfrm flipH="1">
            <a:off x="6517761" y="-296897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1"/>
          <p:cNvSpPr/>
          <p:nvPr/>
        </p:nvSpPr>
        <p:spPr>
          <a:xfrm flipH="1">
            <a:off x="5169580" y="1381250"/>
            <a:ext cx="810983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1"/>
          <p:cNvSpPr/>
          <p:nvPr/>
        </p:nvSpPr>
        <p:spPr>
          <a:xfrm flipH="1">
            <a:off x="5733089" y="215697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1"/>
          <p:cNvSpPr/>
          <p:nvPr/>
        </p:nvSpPr>
        <p:spPr>
          <a:xfrm flipH="1">
            <a:off x="6978942" y="2655844"/>
            <a:ext cx="1003102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1"/>
          <p:cNvSpPr/>
          <p:nvPr/>
        </p:nvSpPr>
        <p:spPr>
          <a:xfrm flipH="1">
            <a:off x="8305021" y="2461388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1"/>
          <p:cNvSpPr/>
          <p:nvPr/>
        </p:nvSpPr>
        <p:spPr>
          <a:xfrm flipH="1">
            <a:off x="8152617" y="3855256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 flipH="1">
            <a:off x="6264644" y="2453989"/>
            <a:ext cx="39132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1"/>
          <p:cNvSpPr/>
          <p:nvPr/>
        </p:nvSpPr>
        <p:spPr>
          <a:xfrm flipH="1">
            <a:off x="8851493" y="3355185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1"/>
          <p:cNvSpPr/>
          <p:nvPr/>
        </p:nvSpPr>
        <p:spPr>
          <a:xfrm flipH="1">
            <a:off x="9064717" y="2172540"/>
            <a:ext cx="289095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1"/>
          <p:cNvSpPr/>
          <p:nvPr/>
        </p:nvSpPr>
        <p:spPr>
          <a:xfrm flipH="1">
            <a:off x="8614881" y="174662"/>
            <a:ext cx="398123" cy="53083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1"/>
          <p:cNvSpPr txBox="1"/>
          <p:nvPr/>
        </p:nvSpPr>
        <p:spPr>
          <a:xfrm>
            <a:off x="8622319" y="245136"/>
            <a:ext cx="3898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50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5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1"/>
          <p:cNvSpPr>
            <a:spLocks noGrp="1"/>
          </p:cNvSpPr>
          <p:nvPr>
            <p:ph type="pic" idx="2"/>
          </p:nvPr>
        </p:nvSpPr>
        <p:spPr>
          <a:xfrm>
            <a:off x="6492915" y="1334377"/>
            <a:ext cx="1349618" cy="179949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sz="2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_Title and Content">
  <p:cSld name="26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 flipH="1">
            <a:off x="7447603" y="-637092"/>
            <a:ext cx="2033843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2"/>
          <p:cNvSpPr/>
          <p:nvPr/>
        </p:nvSpPr>
        <p:spPr>
          <a:xfrm flipH="1">
            <a:off x="6401476" y="921256"/>
            <a:ext cx="736932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2"/>
          <p:cNvSpPr/>
          <p:nvPr/>
        </p:nvSpPr>
        <p:spPr>
          <a:xfrm flipH="1">
            <a:off x="6517761" y="-296897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2"/>
          <p:cNvSpPr/>
          <p:nvPr/>
        </p:nvSpPr>
        <p:spPr>
          <a:xfrm flipH="1">
            <a:off x="5169580" y="1381250"/>
            <a:ext cx="810983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2"/>
          <p:cNvSpPr/>
          <p:nvPr/>
        </p:nvSpPr>
        <p:spPr>
          <a:xfrm flipH="1">
            <a:off x="5617838" y="215697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2"/>
          <p:cNvSpPr/>
          <p:nvPr/>
        </p:nvSpPr>
        <p:spPr>
          <a:xfrm flipH="1">
            <a:off x="6978942" y="2655844"/>
            <a:ext cx="1003102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2"/>
          <p:cNvSpPr/>
          <p:nvPr/>
        </p:nvSpPr>
        <p:spPr>
          <a:xfrm flipH="1">
            <a:off x="8305021" y="2461388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2"/>
          <p:cNvSpPr/>
          <p:nvPr/>
        </p:nvSpPr>
        <p:spPr>
          <a:xfrm flipH="1">
            <a:off x="8152617" y="3855256"/>
            <a:ext cx="39108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2"/>
          <p:cNvSpPr/>
          <p:nvPr/>
        </p:nvSpPr>
        <p:spPr>
          <a:xfrm flipH="1">
            <a:off x="6264644" y="2453989"/>
            <a:ext cx="39132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2"/>
          <p:cNvSpPr/>
          <p:nvPr/>
        </p:nvSpPr>
        <p:spPr>
          <a:xfrm flipH="1">
            <a:off x="8851493" y="3355185"/>
            <a:ext cx="50436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2"/>
          <p:cNvSpPr/>
          <p:nvPr/>
        </p:nvSpPr>
        <p:spPr>
          <a:xfrm flipH="1">
            <a:off x="9064717" y="2172540"/>
            <a:ext cx="289095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2"/>
          <p:cNvSpPr/>
          <p:nvPr/>
        </p:nvSpPr>
        <p:spPr>
          <a:xfrm flipH="1">
            <a:off x="8614881" y="174662"/>
            <a:ext cx="398123" cy="53083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36609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/>
          <p:nvPr/>
        </p:nvSpPr>
        <p:spPr>
          <a:xfrm>
            <a:off x="8622319" y="245136"/>
            <a:ext cx="3898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2"/>
          <p:cNvSpPr txBox="1"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sz="2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ger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268762"/>
            <a:ext cx="8928992" cy="54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 txBox="1"/>
          <p:nvPr/>
        </p:nvSpPr>
        <p:spPr>
          <a:xfrm>
            <a:off x="1187624" y="119574"/>
            <a:ext cx="6550500" cy="301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</a:pPr>
            <a:r>
              <a:rPr lang="en-US" sz="3600" b="1" i="0" u="none" strike="noStrike" cap="small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Internet of Things</a:t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043608" y="6031468"/>
            <a:ext cx="82089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800" b="1" i="0" u="none" strike="noStrike" cap="small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“The Smartphone technology was big – the IoT is going to be a lot bigger” </a:t>
            </a:r>
            <a:endParaRPr sz="1800" b="1" cap="small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/>
        </p:nvSpPr>
        <p:spPr>
          <a:xfrm>
            <a:off x="107504" y="1556792"/>
            <a:ext cx="336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take an example…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276872"/>
            <a:ext cx="6230466" cy="440286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/>
        </p:nvSpPr>
        <p:spPr>
          <a:xfrm>
            <a:off x="14016" y="1772816"/>
            <a:ext cx="53599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Smart things are combination of </a:t>
            </a:r>
            <a:endParaRPr/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792" y="2780928"/>
            <a:ext cx="8316416" cy="233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/>
        </p:nvSpPr>
        <p:spPr>
          <a:xfrm>
            <a:off x="2555776" y="1196752"/>
            <a:ext cx="36150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Channels</a:t>
            </a:r>
            <a:endParaRPr/>
          </a:p>
        </p:txBody>
      </p:sp>
      <p:pic>
        <p:nvPicPr>
          <p:cNvPr id="238" name="Google Shape;2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844824"/>
            <a:ext cx="7125694" cy="449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/>
        </p:nvSpPr>
        <p:spPr>
          <a:xfrm>
            <a:off x="3131840" y="1340768"/>
            <a:ext cx="24102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Technologies</a:t>
            </a:r>
            <a:endParaRPr/>
          </a:p>
        </p:txBody>
      </p:sp>
      <p:sp>
        <p:nvSpPr>
          <p:cNvPr id="259" name="Google Shape;259;p18"/>
          <p:cNvSpPr txBox="1"/>
          <p:nvPr/>
        </p:nvSpPr>
        <p:spPr>
          <a:xfrm>
            <a:off x="827584" y="2348880"/>
            <a:ext cx="9845510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(Device)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Technology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Protocols for IoT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(IDE)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Analytics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Platforms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/>
        </p:nvSpPr>
        <p:spPr>
          <a:xfrm>
            <a:off x="3131840" y="1340768"/>
            <a:ext cx="19568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Hardwares…</a:t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543" y="991449"/>
            <a:ext cx="3006963" cy="300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3097" y="2063004"/>
            <a:ext cx="5231755" cy="299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3888" y="4031592"/>
            <a:ext cx="5280112" cy="29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/>
        </p:nvSpPr>
        <p:spPr>
          <a:xfrm>
            <a:off x="3131840" y="1340768"/>
            <a:ext cx="28561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Communication</a:t>
            </a:r>
            <a:endParaRPr/>
          </a:p>
        </p:txBody>
      </p:sp>
      <p:pic>
        <p:nvPicPr>
          <p:cNvPr id="275" name="Google Shape;275;p20" descr="C:\Documents and Settings\Admin\Desktop\communication-iot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0" y="1927726"/>
            <a:ext cx="4911740" cy="49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1447800" y="3810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CLOUD IN IOT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1905000" y="4829790"/>
            <a:ext cx="57150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Internet of Things (IoT) involves the internet-connected devices we use to perform the processes and services that support our way of life. Another component set to help IoT succeed is cloud computing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447800"/>
            <a:ext cx="6629400" cy="33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40980" y="11430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FREE CLOUDS FOR IOT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1752600" y="2044004"/>
            <a:ext cx="5257800" cy="27392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1)www.thinkspeak.io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2)www.thinger.io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3)www.thingsboard.io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3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609600" y="1752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90"/>
              <a:buFont typeface="Times New Roman"/>
              <a:buNone/>
            </a:pPr>
            <a:r>
              <a:rPr lang="en-US" sz="1890" dirty="0">
                <a:latin typeface="Times New Roman"/>
                <a:ea typeface="Times New Roman"/>
                <a:cs typeface="Times New Roman"/>
                <a:sym typeface="Times New Roman"/>
              </a:rPr>
              <a:t>1. Nest Smart for </a:t>
            </a:r>
            <a:r>
              <a:rPr lang="en-US" sz="1890" dirty="0" err="1">
                <a:latin typeface="Times New Roman"/>
                <a:ea typeface="Times New Roman"/>
                <a:cs typeface="Times New Roman"/>
                <a:sym typeface="Times New Roman"/>
              </a:rPr>
              <a:t>fHome</a:t>
            </a:r>
            <a:r>
              <a:rPr lang="en-US" sz="1890" dirty="0">
                <a:latin typeface="Times New Roman"/>
                <a:ea typeface="Times New Roman"/>
                <a:cs typeface="Times New Roman"/>
                <a:sym typeface="Times New Roman"/>
              </a:rPr>
              <a:t> Nest thermostat</a:t>
            </a:r>
            <a:r>
              <a:rPr lang="en-US" sz="1890" dirty="0"/>
              <a:t/>
            </a:r>
            <a:br>
              <a:rPr lang="en-US" sz="1890" dirty="0"/>
            </a:br>
            <a:endParaRPr sz="1890" dirty="0"/>
          </a:p>
        </p:txBody>
      </p:sp>
      <p:sp>
        <p:nvSpPr>
          <p:cNvPr id="301" name="Google Shape;301;p24"/>
          <p:cNvSpPr txBox="1"/>
          <p:nvPr/>
        </p:nvSpPr>
        <p:spPr>
          <a:xfrm>
            <a:off x="1295400" y="457200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2438400"/>
            <a:ext cx="4923852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90"/>
              <a:buFont typeface="Times New Roman"/>
              <a:buNone/>
            </a:pPr>
            <a:r>
              <a:rPr lang="en-US" sz="1890"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br>
              <a:rPr lang="en-US" sz="189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90"/>
          </a:p>
        </p:txBody>
      </p:sp>
      <p:sp>
        <p:nvSpPr>
          <p:cNvPr id="308" name="Google Shape;308;p25"/>
          <p:cNvSpPr txBox="1"/>
          <p:nvPr/>
        </p:nvSpPr>
        <p:spPr>
          <a:xfrm>
            <a:off x="838200" y="161901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ABB: SMART ROBOTICS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311" y="2362200"/>
            <a:ext cx="2610143" cy="349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/>
        </p:nvSpPr>
        <p:spPr>
          <a:xfrm>
            <a:off x="0" y="1268760"/>
            <a:ext cx="46041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coined the name IoT?.. 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988840"/>
            <a:ext cx="7744458" cy="435777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609600" y="12192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</a:pPr>
            <a:r>
              <a:rPr lang="en-US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SLEEP SENSE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457200" y="228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47"/>
              <a:buFont typeface="Times New Roman"/>
              <a:buNone/>
            </a:pPr>
            <a:r>
              <a:rPr lang="en-US" sz="2047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br>
              <a:rPr lang="en-US" sz="2047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47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14600"/>
            <a:ext cx="4924996" cy="276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200" y="2527925"/>
            <a:ext cx="3227070" cy="3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Mini Project : </a:t>
            </a:r>
            <a:r>
              <a:rPr lang="en-IN" dirty="0" smtClean="0"/>
              <a:t>Home Automation using </a:t>
            </a:r>
            <a:r>
              <a:rPr lang="en-IN" dirty="0" err="1" smtClean="0"/>
              <a:t>Adafruit</a:t>
            </a:r>
            <a:r>
              <a:rPr lang="en-IN" dirty="0" smtClean="0"/>
              <a:t> </a:t>
            </a:r>
            <a:r>
              <a:rPr lang="en-IN" dirty="0" err="1" smtClean="0"/>
              <a:t>io</a:t>
            </a:r>
            <a:endParaRPr lang="en-IN" dirty="0"/>
          </a:p>
        </p:txBody>
      </p:sp>
      <p:pic>
        <p:nvPicPr>
          <p:cNvPr id="1028" name="Picture 4" descr="Google Assistant Based Home Appliance Control using ESP32 and Adafruit 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0" y="1400238"/>
            <a:ext cx="84963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/>
        </p:nvSpPr>
        <p:spPr>
          <a:xfrm>
            <a:off x="14953" y="1196752"/>
            <a:ext cx="46986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Internet of Things ?..</a:t>
            </a:r>
            <a:endParaRPr/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0493" y="3811021"/>
            <a:ext cx="5304557" cy="30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 txBox="1"/>
          <p:nvPr/>
        </p:nvSpPr>
        <p:spPr>
          <a:xfrm>
            <a:off x="467544" y="2204864"/>
            <a:ext cx="784887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any device to Internet and to other connected devices</a:t>
            </a:r>
            <a:endParaRPr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of Physical objects - devices, vehicles, buildings and other items embedded with electronics, software, sensors, and network connectivity—that enables these objects to collect and exchange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3618438"/>
            <a:ext cx="7992888" cy="300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4952" y="1196752"/>
            <a:ext cx="91290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limited to just connecting devices ?..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331640" y="2420888"/>
            <a:ext cx="9829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971600" y="4522438"/>
            <a:ext cx="45140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appears everywhere in the world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primarily connection between people</a:t>
            </a:r>
            <a:endParaRPr/>
          </a:p>
        </p:txBody>
      </p:sp>
      <p:pic>
        <p:nvPicPr>
          <p:cNvPr id="168" name="Google Shape;168;p5" descr="http://corporate.comcast.com/images/global-internet-thumbnai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344827"/>
            <a:ext cx="3106952" cy="192728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740254" y="1228595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Idea: 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from Internet of People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</a:t>
            </a:r>
            <a:endParaRPr/>
          </a:p>
        </p:txBody>
      </p:sp>
      <p:pic>
        <p:nvPicPr>
          <p:cNvPr id="170" name="Google Shape;170;p5" descr="http://www.bhartiyatech.org/wp-content/uploads/2016/03/Io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2900" y="2353133"/>
            <a:ext cx="3837950" cy="191897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71" name="Google Shape;171;p5"/>
          <p:cNvSpPr txBox="1"/>
          <p:nvPr/>
        </p:nvSpPr>
        <p:spPr>
          <a:xfrm>
            <a:off x="5182899" y="4522438"/>
            <a:ext cx="392786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 is a plan to connect things also using the same medium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5004048" y="1484784"/>
            <a:ext cx="288032" cy="2160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" descr="https://techzine.alcatel-lucent.com/sites/default/files/wp-content/uploads/2015/03/Figure-1.-The-next-step-in-internet-evolut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256" y="2044609"/>
            <a:ext cx="8364955" cy="270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14953" y="1196752"/>
            <a:ext cx="4769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 - Evolution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/>
        </p:nvSpPr>
        <p:spPr>
          <a:xfrm>
            <a:off x="14953" y="1196752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Survey…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564" y="1719972"/>
            <a:ext cx="7848872" cy="421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14953" y="1196752"/>
            <a:ext cx="67322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popular IoT devices already in the market...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88840"/>
            <a:ext cx="9144000" cy="340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268760"/>
            <a:ext cx="7056784" cy="548655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244</Words>
  <Application>Microsoft Office PowerPoint</Application>
  <PresentationFormat>On-screen Show (4:3)</PresentationFormat>
  <Paragraphs>62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Raleway</vt:lpstr>
      <vt:lpstr>Calibri</vt:lpstr>
      <vt:lpstr>Noto Sans Symbols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Idea: Move from Internet of People   🡪 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CLOUD IN IOT</vt:lpstr>
      <vt:lpstr>FREE CLOUDS FOR IOT</vt:lpstr>
      <vt:lpstr>1. Nest Smart for fHome Nest thermostat </vt:lpstr>
      <vt:lpstr>REAL TIME IOT EXAMPLES  </vt:lpstr>
      <vt:lpstr>SAMSUNG SLEEP SENSE </vt:lpstr>
      <vt:lpstr>Mini Project : Home Automation using Adafruit 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NAREN</dc:creator>
  <cp:lastModifiedBy>Microsoft account</cp:lastModifiedBy>
  <cp:revision>7</cp:revision>
  <dcterms:created xsi:type="dcterms:W3CDTF">2006-08-16T00:00:00Z</dcterms:created>
  <dcterms:modified xsi:type="dcterms:W3CDTF">2023-07-14T12:39:01Z</dcterms:modified>
</cp:coreProperties>
</file>